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9" r:id="rId3"/>
    <p:sldId id="262" r:id="rId4"/>
    <p:sldId id="280" r:id="rId5"/>
    <p:sldId id="278" r:id="rId6"/>
    <p:sldId id="271" r:id="rId7"/>
    <p:sldId id="275" r:id="rId8"/>
    <p:sldId id="274" r:id="rId9"/>
    <p:sldId id="272" r:id="rId10"/>
    <p:sldId id="273" r:id="rId11"/>
    <p:sldId id="277" r:id="rId12"/>
    <p:sldId id="265" r:id="rId13"/>
    <p:sldId id="267" r:id="rId14"/>
    <p:sldId id="266" r:id="rId15"/>
    <p:sldId id="269" r:id="rId16"/>
    <p:sldId id="270" r:id="rId17"/>
    <p:sldId id="264" r:id="rId1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FFFFF"/>
    <a:srgbClr val="FF4B4B"/>
    <a:srgbClr val="C8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15/08/2022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37464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15/08/2022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33021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15/08/2022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15482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15/08/2022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7503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15/08/2022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65866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15/08/2022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51455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15/08/2022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83262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15/08/2022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87819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15/08/2022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95857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15/08/2022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2566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15/08/2022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67080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FD2DE-9E93-4A3C-9C15-A93175E58E30}" type="datetimeFigureOut">
              <a:rPr lang="es-MX" smtClean="0"/>
              <a:t>15/08/2022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41219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39573" r="4466" b="8061"/>
          <a:stretch/>
        </p:blipFill>
        <p:spPr>
          <a:xfrm>
            <a:off x="5672138" y="6050741"/>
            <a:ext cx="2968942" cy="700579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31858" y="6312363"/>
            <a:ext cx="2419350" cy="342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C8C7C7"/>
                </a:solidFill>
              </a:rPr>
              <a:t>Maquetado de Coordinación de Planeación Hacendaria</a:t>
            </a:r>
            <a:endParaRPr lang="es-MX" sz="1100" b="1" dirty="0">
              <a:solidFill>
                <a:srgbClr val="C8C7C7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471" y="762083"/>
            <a:ext cx="2771429" cy="331531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2265282" y="4077393"/>
            <a:ext cx="7661435" cy="21041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b="1" dirty="0">
                <a:solidFill>
                  <a:srgbClr val="FF4B4B"/>
                </a:solidFill>
              </a:rPr>
              <a:t>Maquetado de Municipios</a:t>
            </a:r>
            <a:endParaRPr lang="es-MX" sz="4400" b="1" dirty="0">
              <a:solidFill>
                <a:srgbClr val="FF4B4B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272" y="237064"/>
            <a:ext cx="3171825" cy="399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05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Mis cuentas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49ED4E7-9F5A-4F20-9A0E-15635412D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536283F-B55E-49C7-AA5A-0CAB0A7CD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343" y="2183176"/>
            <a:ext cx="4357313" cy="24916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771461E-D599-4654-83F3-BD5B1F3CC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580" y="4307530"/>
            <a:ext cx="183851" cy="24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4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Mis cuentas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49ED4E7-9F5A-4F20-9A0E-15635412D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771461E-D599-4654-83F3-BD5B1F3CC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2680" y="4066230"/>
            <a:ext cx="183851" cy="24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777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ISAN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D60025A-EEB9-4204-B661-DB71789A8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8693"/>
            <a:ext cx="10709172" cy="540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714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Facturación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5E5CE68-264C-4B7E-97D3-57A231F15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8693"/>
            <a:ext cx="10709172" cy="540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52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Solicitud de Recursos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17950A6-7BC4-44A4-8E66-57E33B90F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854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Ayuda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428B388-D0A4-4E29-A427-D4E917333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8693"/>
            <a:ext cx="10709172" cy="540061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05E725C-25E4-44A0-A0F2-DA0F69879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380" y="2605730"/>
            <a:ext cx="183851" cy="24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79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Ayuda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C5935D9-68F3-4033-A29B-6C9603A8B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99" y="728693"/>
            <a:ext cx="10647801" cy="540061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F733A7D-E86A-444C-933D-89008217F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480" y="3429000"/>
            <a:ext cx="183851" cy="24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57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245225" y="-314512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Sesión cerrada por inactividad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0B61016-DE82-4E9C-8F8E-C8F55C0A8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99" y="707213"/>
            <a:ext cx="10647801" cy="544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23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245225" y="-314512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Inicio de sesión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223F34-396C-422B-AD4E-0091508AE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99" y="707213"/>
            <a:ext cx="10647801" cy="544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11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inicio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86E1094-C2C7-417B-9B74-30BF6CAAE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EDA2D63-BD71-4834-9EF5-7838CF633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1109" y="1096848"/>
            <a:ext cx="183851" cy="24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25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inicio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86E1094-C2C7-417B-9B74-30BF6CAAE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CD3D494-F566-461C-813C-C7FE1C962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00" y="5047544"/>
            <a:ext cx="183851" cy="24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860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Mis cuentas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49ED4E7-9F5A-4F20-9A0E-15635412D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495F977-F7B8-4449-A313-52A9759B5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8176" y="2728957"/>
            <a:ext cx="183851" cy="24513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25C8B14-3F9E-4A4C-9737-6BCED56C4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02" t="65268" r="10035" b="22518"/>
          <a:stretch/>
        </p:blipFill>
        <p:spPr>
          <a:xfrm>
            <a:off x="1181100" y="3695701"/>
            <a:ext cx="99695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67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Mis cuentas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49ED4E7-9F5A-4F20-9A0E-15635412D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913F2DF-6A05-410A-A65B-41A7311B03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02" t="65268" r="10035" b="22518"/>
          <a:stretch/>
        </p:blipFill>
        <p:spPr>
          <a:xfrm>
            <a:off x="1181100" y="3695701"/>
            <a:ext cx="9969500" cy="660400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31CD50D1-58CB-4B2A-877D-5101C4FCDF23}"/>
              </a:ext>
            </a:extLst>
          </p:cNvPr>
          <p:cNvCxnSpPr>
            <a:cxnSpLocks/>
          </p:cNvCxnSpPr>
          <p:nvPr/>
        </p:nvCxnSpPr>
        <p:spPr>
          <a:xfrm flipH="1" flipV="1">
            <a:off x="7682430" y="2107096"/>
            <a:ext cx="2529823" cy="6218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EE4C6254-9688-47C5-9A28-601E46F0685B}"/>
              </a:ext>
            </a:extLst>
          </p:cNvPr>
          <p:cNvCxnSpPr>
            <a:cxnSpLocks/>
          </p:cNvCxnSpPr>
          <p:nvPr/>
        </p:nvCxnSpPr>
        <p:spPr>
          <a:xfrm flipH="1">
            <a:off x="7792278" y="2861623"/>
            <a:ext cx="2419975" cy="26380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n 13">
            <a:extLst>
              <a:ext uri="{FF2B5EF4-FFF2-40B4-BE49-F238E27FC236}">
                <a16:creationId xmlns:a16="http://schemas.microsoft.com/office/drawing/2014/main" id="{2C27E2BF-4CC3-464F-BE84-42CF3E805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548" y="1984225"/>
            <a:ext cx="3172861" cy="36515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EF641F4-CF52-45D0-B865-ACEDC5E00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280" y="4999104"/>
            <a:ext cx="183851" cy="24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413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Mis cuentas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49ED4E7-9F5A-4F20-9A0E-15635412D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913F2DF-6A05-410A-A65B-41A7311B03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02" t="65268" r="10035" b="22518"/>
          <a:stretch/>
        </p:blipFill>
        <p:spPr>
          <a:xfrm>
            <a:off x="1181100" y="3695701"/>
            <a:ext cx="9969500" cy="6604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E7BC4F9-7C2B-4B82-AF71-D7D2BDA94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207" y="2018197"/>
            <a:ext cx="3172861" cy="36515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2E9228AF-4B70-4FAC-8671-5DAE965311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28" t="15277" r="10421" b="12388"/>
          <a:stretch/>
        </p:blipFill>
        <p:spPr>
          <a:xfrm>
            <a:off x="1439617" y="1394002"/>
            <a:ext cx="5517959" cy="3145157"/>
          </a:xfrm>
          <a:prstGeom prst="rect">
            <a:avLst/>
          </a:prstGeom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A65ABC4A-8885-4CFD-B5B8-CAE407D1C9CB}"/>
              </a:ext>
            </a:extLst>
          </p:cNvPr>
          <p:cNvCxnSpPr>
            <a:cxnSpLocks/>
          </p:cNvCxnSpPr>
          <p:nvPr/>
        </p:nvCxnSpPr>
        <p:spPr>
          <a:xfrm flipH="1" flipV="1">
            <a:off x="1439618" y="4539159"/>
            <a:ext cx="3272082" cy="4829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22BB70E8-C0F7-4A24-916B-BCD31640A7C4}"/>
              </a:ext>
            </a:extLst>
          </p:cNvPr>
          <p:cNvCxnSpPr>
            <a:cxnSpLocks/>
          </p:cNvCxnSpPr>
          <p:nvPr/>
        </p:nvCxnSpPr>
        <p:spPr>
          <a:xfrm flipV="1">
            <a:off x="4711700" y="4605216"/>
            <a:ext cx="2142231" cy="4305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9EF641F4-CF52-45D0-B865-ACEDC5E00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700" y="5047544"/>
            <a:ext cx="183851" cy="24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28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Mis cuentas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49ED4E7-9F5A-4F20-9A0E-15635412D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913F2DF-6A05-410A-A65B-41A7311B03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02" t="65268" r="10035" b="22518"/>
          <a:stretch/>
        </p:blipFill>
        <p:spPr>
          <a:xfrm>
            <a:off x="1181100" y="3695701"/>
            <a:ext cx="9969500" cy="660400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31CD50D1-58CB-4B2A-877D-5101C4FCDF23}"/>
              </a:ext>
            </a:extLst>
          </p:cNvPr>
          <p:cNvCxnSpPr>
            <a:cxnSpLocks/>
          </p:cNvCxnSpPr>
          <p:nvPr/>
        </p:nvCxnSpPr>
        <p:spPr>
          <a:xfrm flipH="1" flipV="1">
            <a:off x="7682430" y="2107096"/>
            <a:ext cx="2529823" cy="6218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EE4C6254-9688-47C5-9A28-601E46F0685B}"/>
              </a:ext>
            </a:extLst>
          </p:cNvPr>
          <p:cNvCxnSpPr>
            <a:cxnSpLocks/>
          </p:cNvCxnSpPr>
          <p:nvPr/>
        </p:nvCxnSpPr>
        <p:spPr>
          <a:xfrm flipH="1">
            <a:off x="7792278" y="2861623"/>
            <a:ext cx="2419975" cy="26380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n 13">
            <a:extLst>
              <a:ext uri="{FF2B5EF4-FFF2-40B4-BE49-F238E27FC236}">
                <a16:creationId xmlns:a16="http://schemas.microsoft.com/office/drawing/2014/main" id="{F35CF8A6-6241-4828-9805-C4A54FAD9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571" y="1969188"/>
            <a:ext cx="3172861" cy="36515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EF641F4-CF52-45D0-B865-ACEDC5E00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980" y="5563704"/>
            <a:ext cx="183851" cy="24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950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Mis cuentas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49ED4E7-9F5A-4F20-9A0E-15635412D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241558C-5AC8-4316-9730-C5EF9C48A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343" y="2183176"/>
            <a:ext cx="4357313" cy="24916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EF641F4-CF52-45D0-B865-ACEDC5E00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580" y="4307530"/>
            <a:ext cx="183851" cy="24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5223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</TotalTime>
  <Words>39</Words>
  <Application>Microsoft Office PowerPoint</Application>
  <PresentationFormat>Panorámica</PresentationFormat>
  <Paragraphs>18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inifap.gob.mx</dc:creator>
  <cp:lastModifiedBy>Rodolf Zuñiga</cp:lastModifiedBy>
  <cp:revision>27</cp:revision>
  <dcterms:created xsi:type="dcterms:W3CDTF">2022-07-28T15:31:43Z</dcterms:created>
  <dcterms:modified xsi:type="dcterms:W3CDTF">2022-08-15T22:52:58Z</dcterms:modified>
</cp:coreProperties>
</file>